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9"/>
  </p:notesMasterIdLst>
  <p:sldIdLst>
    <p:sldId id="261" r:id="rId5"/>
    <p:sldId id="270" r:id="rId6"/>
    <p:sldId id="271" r:id="rId7"/>
    <p:sldId id="273" r:id="rId8"/>
    <p:sldId id="272" r:id="rId9"/>
    <p:sldId id="277" r:id="rId10"/>
    <p:sldId id="276" r:id="rId11"/>
    <p:sldId id="275" r:id="rId12"/>
    <p:sldId id="281" r:id="rId13"/>
    <p:sldId id="282" r:id="rId14"/>
    <p:sldId id="279" r:id="rId15"/>
    <p:sldId id="280" r:id="rId16"/>
    <p:sldId id="283" r:id="rId17"/>
    <p:sldId id="28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004364-67E2-4A73-9525-0BB6B72B3E7F}" v="1" dt="2023-12-04T23:56:20.6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>
        <p:scale>
          <a:sx n="64" d="100"/>
          <a:sy n="64" d="100"/>
        </p:scale>
        <p:origin x="428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orgian, Zechariah" userId="e66fc304-a5c0-4681-ae4c-764d8a3d490b" providerId="ADAL" clId="{87004364-67E2-4A73-9525-0BB6B72B3E7F}"/>
    <pc:docChg chg="addSld delSld modSld sldOrd">
      <pc:chgData name="Georgian, Zechariah" userId="e66fc304-a5c0-4681-ae4c-764d8a3d490b" providerId="ADAL" clId="{87004364-67E2-4A73-9525-0BB6B72B3E7F}" dt="2023-12-04T23:58:39.819" v="15"/>
      <pc:docMkLst>
        <pc:docMk/>
      </pc:docMkLst>
      <pc:sldChg chg="del">
        <pc:chgData name="Georgian, Zechariah" userId="e66fc304-a5c0-4681-ae4c-764d8a3d490b" providerId="ADAL" clId="{87004364-67E2-4A73-9525-0BB6B72B3E7F}" dt="2023-12-04T23:57:29.709" v="12" actId="47"/>
        <pc:sldMkLst>
          <pc:docMk/>
          <pc:sldMk cId="1094849372" sldId="262"/>
        </pc:sldMkLst>
      </pc:sldChg>
      <pc:sldChg chg="del">
        <pc:chgData name="Georgian, Zechariah" userId="e66fc304-a5c0-4681-ae4c-764d8a3d490b" providerId="ADAL" clId="{87004364-67E2-4A73-9525-0BB6B72B3E7F}" dt="2023-12-04T23:57:24.618" v="10" actId="47"/>
        <pc:sldMkLst>
          <pc:docMk/>
          <pc:sldMk cId="2156098866" sldId="263"/>
        </pc:sldMkLst>
      </pc:sldChg>
      <pc:sldChg chg="del">
        <pc:chgData name="Georgian, Zechariah" userId="e66fc304-a5c0-4681-ae4c-764d8a3d490b" providerId="ADAL" clId="{87004364-67E2-4A73-9525-0BB6B72B3E7F}" dt="2023-12-04T23:57:22.793" v="9" actId="47"/>
        <pc:sldMkLst>
          <pc:docMk/>
          <pc:sldMk cId="128689320" sldId="264"/>
        </pc:sldMkLst>
      </pc:sldChg>
      <pc:sldChg chg="del">
        <pc:chgData name="Georgian, Zechariah" userId="e66fc304-a5c0-4681-ae4c-764d8a3d490b" providerId="ADAL" clId="{87004364-67E2-4A73-9525-0BB6B72B3E7F}" dt="2023-12-04T23:57:26.041" v="11" actId="47"/>
        <pc:sldMkLst>
          <pc:docMk/>
          <pc:sldMk cId="529454503" sldId="265"/>
        </pc:sldMkLst>
      </pc:sldChg>
      <pc:sldChg chg="del">
        <pc:chgData name="Georgian, Zechariah" userId="e66fc304-a5c0-4681-ae4c-764d8a3d490b" providerId="ADAL" clId="{87004364-67E2-4A73-9525-0BB6B72B3E7F}" dt="2023-12-04T23:57:21.386" v="8" actId="47"/>
        <pc:sldMkLst>
          <pc:docMk/>
          <pc:sldMk cId="712711684" sldId="266"/>
        </pc:sldMkLst>
      </pc:sldChg>
      <pc:sldChg chg="del">
        <pc:chgData name="Georgian, Zechariah" userId="e66fc304-a5c0-4681-ae4c-764d8a3d490b" providerId="ADAL" clId="{87004364-67E2-4A73-9525-0BB6B72B3E7F}" dt="2023-12-04T23:57:19.876" v="7" actId="47"/>
        <pc:sldMkLst>
          <pc:docMk/>
          <pc:sldMk cId="3485831624" sldId="267"/>
        </pc:sldMkLst>
      </pc:sldChg>
      <pc:sldChg chg="delSp add del setBg delDesignElem">
        <pc:chgData name="Georgian, Zechariah" userId="e66fc304-a5c0-4681-ae4c-764d8a3d490b" providerId="ADAL" clId="{87004364-67E2-4A73-9525-0BB6B72B3E7F}" dt="2023-12-04T23:57:34.479" v="13" actId="47"/>
        <pc:sldMkLst>
          <pc:docMk/>
          <pc:sldMk cId="1732375924" sldId="268"/>
        </pc:sldMkLst>
        <pc:grpChg chg="del">
          <ac:chgData name="Georgian, Zechariah" userId="e66fc304-a5c0-4681-ae4c-764d8a3d490b" providerId="ADAL" clId="{87004364-67E2-4A73-9525-0BB6B72B3E7F}" dt="2023-12-04T23:56:20.680" v="6"/>
          <ac:grpSpMkLst>
            <pc:docMk/>
            <pc:sldMk cId="1732375924" sldId="268"/>
            <ac:grpSpMk id="108" creationId="{316DCFC9-6877-407C-8170-608FCB8E35AE}"/>
          </ac:grpSpMkLst>
        </pc:grpChg>
        <pc:grpChg chg="del">
          <ac:chgData name="Georgian, Zechariah" userId="e66fc304-a5c0-4681-ae4c-764d8a3d490b" providerId="ADAL" clId="{87004364-67E2-4A73-9525-0BB6B72B3E7F}" dt="2023-12-04T23:56:20.680" v="6"/>
          <ac:grpSpMkLst>
            <pc:docMk/>
            <pc:sldMk cId="1732375924" sldId="268"/>
            <ac:grpSpMk id="112" creationId="{89353FE7-0D03-4AD2-8B8A-60A06F6BDA4C}"/>
          </ac:grpSpMkLst>
        </pc:grpChg>
      </pc:sldChg>
      <pc:sldChg chg="delSp add setBg delDesignElem">
        <pc:chgData name="Georgian, Zechariah" userId="e66fc304-a5c0-4681-ae4c-764d8a3d490b" providerId="ADAL" clId="{87004364-67E2-4A73-9525-0BB6B72B3E7F}" dt="2023-12-04T23:56:20.680" v="6"/>
        <pc:sldMkLst>
          <pc:docMk/>
          <pc:sldMk cId="2319560751" sldId="270"/>
        </pc:sldMkLst>
        <pc:grpChg chg="del">
          <ac:chgData name="Georgian, Zechariah" userId="e66fc304-a5c0-4681-ae4c-764d8a3d490b" providerId="ADAL" clId="{87004364-67E2-4A73-9525-0BB6B72B3E7F}" dt="2023-12-04T23:56:20.680" v="6"/>
          <ac:grpSpMkLst>
            <pc:docMk/>
            <pc:sldMk cId="2319560751" sldId="270"/>
            <ac:grpSpMk id="9" creationId="{8E1DDAD8-1D10-4640-A034-BE90015E37B6}"/>
          </ac:grpSpMkLst>
        </pc:grpChg>
        <pc:grpChg chg="del">
          <ac:chgData name="Georgian, Zechariah" userId="e66fc304-a5c0-4681-ae4c-764d8a3d490b" providerId="ADAL" clId="{87004364-67E2-4A73-9525-0BB6B72B3E7F}" dt="2023-12-04T23:56:20.680" v="6"/>
          <ac:grpSpMkLst>
            <pc:docMk/>
            <pc:sldMk cId="2319560751" sldId="270"/>
            <ac:grpSpMk id="13" creationId="{FD642FB6-2808-4BC5-AE0B-7302C24B78A5}"/>
          </ac:grpSpMkLst>
        </pc:grpChg>
      </pc:sldChg>
      <pc:sldChg chg="delSp add setBg delDesignElem">
        <pc:chgData name="Georgian, Zechariah" userId="e66fc304-a5c0-4681-ae4c-764d8a3d490b" providerId="ADAL" clId="{87004364-67E2-4A73-9525-0BB6B72B3E7F}" dt="2023-12-04T23:56:20.680" v="6"/>
        <pc:sldMkLst>
          <pc:docMk/>
          <pc:sldMk cId="3887125523" sldId="271"/>
        </pc:sldMkLst>
        <pc:grpChg chg="del">
          <ac:chgData name="Georgian, Zechariah" userId="e66fc304-a5c0-4681-ae4c-764d8a3d490b" providerId="ADAL" clId="{87004364-67E2-4A73-9525-0BB6B72B3E7F}" dt="2023-12-04T23:56:20.680" v="6"/>
          <ac:grpSpMkLst>
            <pc:docMk/>
            <pc:sldMk cId="3887125523" sldId="271"/>
            <ac:grpSpMk id="193" creationId="{70A29ECD-D68F-4AC9-9FA0-BEF7663BC1F5}"/>
          </ac:grpSpMkLst>
        </pc:grpChg>
        <pc:grpChg chg="del">
          <ac:chgData name="Georgian, Zechariah" userId="e66fc304-a5c0-4681-ae4c-764d8a3d490b" providerId="ADAL" clId="{87004364-67E2-4A73-9525-0BB6B72B3E7F}" dt="2023-12-04T23:56:20.680" v="6"/>
          <ac:grpSpMkLst>
            <pc:docMk/>
            <pc:sldMk cId="3887125523" sldId="271"/>
            <ac:grpSpMk id="195" creationId="{9B1032AD-1AE2-4F16-A732-9C0A6A744C85}"/>
          </ac:grpSpMkLst>
        </pc:grpChg>
      </pc:sldChg>
      <pc:sldChg chg="delSp add setBg delDesignElem">
        <pc:chgData name="Georgian, Zechariah" userId="e66fc304-a5c0-4681-ae4c-764d8a3d490b" providerId="ADAL" clId="{87004364-67E2-4A73-9525-0BB6B72B3E7F}" dt="2023-12-04T23:56:20.680" v="6"/>
        <pc:sldMkLst>
          <pc:docMk/>
          <pc:sldMk cId="1365195878" sldId="272"/>
        </pc:sldMkLst>
        <pc:grpChg chg="del">
          <ac:chgData name="Georgian, Zechariah" userId="e66fc304-a5c0-4681-ae4c-764d8a3d490b" providerId="ADAL" clId="{87004364-67E2-4A73-9525-0BB6B72B3E7F}" dt="2023-12-04T23:56:20.680" v="6"/>
          <ac:grpSpMkLst>
            <pc:docMk/>
            <pc:sldMk cId="1365195878" sldId="272"/>
            <ac:grpSpMk id="76" creationId="{2C113195-43EA-4B6A-B281-C0458D92634C}"/>
          </ac:grpSpMkLst>
        </pc:grpChg>
        <pc:grpChg chg="del">
          <ac:chgData name="Georgian, Zechariah" userId="e66fc304-a5c0-4681-ae4c-764d8a3d490b" providerId="ADAL" clId="{87004364-67E2-4A73-9525-0BB6B72B3E7F}" dt="2023-12-04T23:56:20.680" v="6"/>
          <ac:grpSpMkLst>
            <pc:docMk/>
            <pc:sldMk cId="1365195878" sldId="272"/>
            <ac:grpSpMk id="78" creationId="{98D36904-1712-4C81-B063-66E1D4777FBC}"/>
          </ac:grpSpMkLst>
        </pc:grpChg>
        <pc:cxnChg chg="del">
          <ac:chgData name="Georgian, Zechariah" userId="e66fc304-a5c0-4681-ae4c-764d8a3d490b" providerId="ADAL" clId="{87004364-67E2-4A73-9525-0BB6B72B3E7F}" dt="2023-12-04T23:56:20.680" v="6"/>
          <ac:cxnSpMkLst>
            <pc:docMk/>
            <pc:sldMk cId="1365195878" sldId="272"/>
            <ac:cxnSpMk id="134" creationId="{2B1ACDB1-A7EB-4159-B316-A230683B7115}"/>
          </ac:cxnSpMkLst>
        </pc:cxnChg>
        <pc:cxnChg chg="del">
          <ac:chgData name="Georgian, Zechariah" userId="e66fc304-a5c0-4681-ae4c-764d8a3d490b" providerId="ADAL" clId="{87004364-67E2-4A73-9525-0BB6B72B3E7F}" dt="2023-12-04T23:56:20.680" v="6"/>
          <ac:cxnSpMkLst>
            <pc:docMk/>
            <pc:sldMk cId="1365195878" sldId="272"/>
            <ac:cxnSpMk id="135" creationId="{AA825E81-DC4F-4A95-86BA-8FD9D6388162}"/>
          </ac:cxnSpMkLst>
        </pc:cxnChg>
      </pc:sldChg>
      <pc:sldChg chg="add">
        <pc:chgData name="Georgian, Zechariah" userId="e66fc304-a5c0-4681-ae4c-764d8a3d490b" providerId="ADAL" clId="{87004364-67E2-4A73-9525-0BB6B72B3E7F}" dt="2023-12-04T23:56:20.680" v="6"/>
        <pc:sldMkLst>
          <pc:docMk/>
          <pc:sldMk cId="3888942029" sldId="273"/>
        </pc:sldMkLst>
      </pc:sldChg>
      <pc:sldChg chg="add ord">
        <pc:chgData name="Georgian, Zechariah" userId="e66fc304-a5c0-4681-ae4c-764d8a3d490b" providerId="ADAL" clId="{87004364-67E2-4A73-9525-0BB6B72B3E7F}" dt="2023-12-04T23:58:39.819" v="15"/>
        <pc:sldMkLst>
          <pc:docMk/>
          <pc:sldMk cId="516534965" sldId="275"/>
        </pc:sldMkLst>
      </pc:sldChg>
      <pc:sldChg chg="add">
        <pc:chgData name="Georgian, Zechariah" userId="e66fc304-a5c0-4681-ae4c-764d8a3d490b" providerId="ADAL" clId="{87004364-67E2-4A73-9525-0BB6B72B3E7F}" dt="2023-12-04T23:56:20.680" v="6"/>
        <pc:sldMkLst>
          <pc:docMk/>
          <pc:sldMk cId="906454592" sldId="276"/>
        </pc:sldMkLst>
      </pc:sldChg>
      <pc:sldChg chg="add setBg">
        <pc:chgData name="Georgian, Zechariah" userId="e66fc304-a5c0-4681-ae4c-764d8a3d490b" providerId="ADAL" clId="{87004364-67E2-4A73-9525-0BB6B72B3E7F}" dt="2023-12-04T23:56:20.680" v="6"/>
        <pc:sldMkLst>
          <pc:docMk/>
          <pc:sldMk cId="1436675008" sldId="277"/>
        </pc:sldMkLst>
      </pc:sldChg>
      <pc:sldChg chg="add">
        <pc:chgData name="Georgian, Zechariah" userId="e66fc304-a5c0-4681-ae4c-764d8a3d490b" providerId="ADAL" clId="{87004364-67E2-4A73-9525-0BB6B72B3E7F}" dt="2023-12-04T23:56:20.680" v="6"/>
        <pc:sldMkLst>
          <pc:docMk/>
          <pc:sldMk cId="409715914" sldId="279"/>
        </pc:sldMkLst>
      </pc:sldChg>
      <pc:sldChg chg="add">
        <pc:chgData name="Georgian, Zechariah" userId="e66fc304-a5c0-4681-ae4c-764d8a3d490b" providerId="ADAL" clId="{87004364-67E2-4A73-9525-0BB6B72B3E7F}" dt="2023-12-04T23:56:20.680" v="6"/>
        <pc:sldMkLst>
          <pc:docMk/>
          <pc:sldMk cId="1912592964" sldId="280"/>
        </pc:sldMkLst>
      </pc:sldChg>
      <pc:sldChg chg="delSp add setBg delDesignElem">
        <pc:chgData name="Georgian, Zechariah" userId="e66fc304-a5c0-4681-ae4c-764d8a3d490b" providerId="ADAL" clId="{87004364-67E2-4A73-9525-0BB6B72B3E7F}" dt="2023-12-04T23:56:20.680" v="6"/>
        <pc:sldMkLst>
          <pc:docMk/>
          <pc:sldMk cId="1244475486" sldId="281"/>
        </pc:sldMkLst>
        <pc:grpChg chg="del">
          <ac:chgData name="Georgian, Zechariah" userId="e66fc304-a5c0-4681-ae4c-764d8a3d490b" providerId="ADAL" clId="{87004364-67E2-4A73-9525-0BB6B72B3E7F}" dt="2023-12-04T23:56:20.680" v="6"/>
          <ac:grpSpMkLst>
            <pc:docMk/>
            <pc:sldMk cId="1244475486" sldId="281"/>
            <ac:grpSpMk id="10" creationId="{9795E515-5F57-431F-9A0D-3A0419DF7572}"/>
          </ac:grpSpMkLst>
        </pc:grpChg>
        <pc:grpChg chg="del">
          <ac:chgData name="Georgian, Zechariah" userId="e66fc304-a5c0-4681-ae4c-764d8a3d490b" providerId="ADAL" clId="{87004364-67E2-4A73-9525-0BB6B72B3E7F}" dt="2023-12-04T23:56:20.680" v="6"/>
          <ac:grpSpMkLst>
            <pc:docMk/>
            <pc:sldMk cId="1244475486" sldId="281"/>
            <ac:grpSpMk id="66" creationId="{1351B104-9B78-4A2B-B970-FA8ABE1CE12D}"/>
          </ac:grpSpMkLst>
        </pc:grpChg>
        <pc:grpChg chg="del">
          <ac:chgData name="Georgian, Zechariah" userId="e66fc304-a5c0-4681-ae4c-764d8a3d490b" providerId="ADAL" clId="{87004364-67E2-4A73-9525-0BB6B72B3E7F}" dt="2023-12-04T23:56:20.680" v="6"/>
          <ac:grpSpMkLst>
            <pc:docMk/>
            <pc:sldMk cId="1244475486" sldId="281"/>
            <ac:grpSpMk id="70" creationId="{D4116A08-770E-4DC3-AAB6-E3E8E6CEC832}"/>
          </ac:grpSpMkLst>
        </pc:grpChg>
        <pc:grpChg chg="del">
          <ac:chgData name="Georgian, Zechariah" userId="e66fc304-a5c0-4681-ae4c-764d8a3d490b" providerId="ADAL" clId="{87004364-67E2-4A73-9525-0BB6B72B3E7F}" dt="2023-12-04T23:56:20.680" v="6"/>
          <ac:grpSpMkLst>
            <pc:docMk/>
            <pc:sldMk cId="1244475486" sldId="281"/>
            <ac:grpSpMk id="126" creationId="{77EB1C59-16D1-4C5E-9775-50CB40E022FE}"/>
          </ac:grpSpMkLst>
        </pc:grpChg>
        <pc:picChg chg="del">
          <ac:chgData name="Georgian, Zechariah" userId="e66fc304-a5c0-4681-ae4c-764d8a3d490b" providerId="ADAL" clId="{87004364-67E2-4A73-9525-0BB6B72B3E7F}" dt="2023-12-04T23:56:20.680" v="6"/>
          <ac:picMkLst>
            <pc:docMk/>
            <pc:sldMk cId="1244475486" sldId="281"/>
            <ac:picMk id="8" creationId="{50C065C3-0FE3-4452-B765-CB05BBB2A983}"/>
          </ac:picMkLst>
        </pc:picChg>
      </pc:sldChg>
      <pc:sldChg chg="add">
        <pc:chgData name="Georgian, Zechariah" userId="e66fc304-a5c0-4681-ae4c-764d8a3d490b" providerId="ADAL" clId="{87004364-67E2-4A73-9525-0BB6B72B3E7F}" dt="2023-12-04T23:56:20.680" v="6"/>
        <pc:sldMkLst>
          <pc:docMk/>
          <pc:sldMk cId="2662878417" sldId="282"/>
        </pc:sldMkLst>
      </pc:sldChg>
      <pc:sldChg chg="add">
        <pc:chgData name="Georgian, Zechariah" userId="e66fc304-a5c0-4681-ae4c-764d8a3d490b" providerId="ADAL" clId="{87004364-67E2-4A73-9525-0BB6B72B3E7F}" dt="2023-12-04T23:56:20.680" v="6"/>
        <pc:sldMkLst>
          <pc:docMk/>
          <pc:sldMk cId="2129291601" sldId="283"/>
        </pc:sldMkLst>
      </pc:sldChg>
      <pc:sldChg chg="delSp add setBg delDesignElem">
        <pc:chgData name="Georgian, Zechariah" userId="e66fc304-a5c0-4681-ae4c-764d8a3d490b" providerId="ADAL" clId="{87004364-67E2-4A73-9525-0BB6B72B3E7F}" dt="2023-12-04T23:56:20.680" v="6"/>
        <pc:sldMkLst>
          <pc:docMk/>
          <pc:sldMk cId="2935555799" sldId="284"/>
        </pc:sldMkLst>
        <pc:grpChg chg="del">
          <ac:chgData name="Georgian, Zechariah" userId="e66fc304-a5c0-4681-ae4c-764d8a3d490b" providerId="ADAL" clId="{87004364-67E2-4A73-9525-0BB6B72B3E7F}" dt="2023-12-04T23:56:20.680" v="6"/>
          <ac:grpSpMkLst>
            <pc:docMk/>
            <pc:sldMk cId="2935555799" sldId="284"/>
            <ac:grpSpMk id="146" creationId="{9795E515-5F57-431F-9A0D-3A0419DF7572}"/>
          </ac:grpSpMkLst>
        </pc:grpChg>
        <pc:grpChg chg="del">
          <ac:chgData name="Georgian, Zechariah" userId="e66fc304-a5c0-4681-ae4c-764d8a3d490b" providerId="ADAL" clId="{87004364-67E2-4A73-9525-0BB6B72B3E7F}" dt="2023-12-04T23:56:20.680" v="6"/>
          <ac:grpSpMkLst>
            <pc:docMk/>
            <pc:sldMk cId="2935555799" sldId="284"/>
            <ac:grpSpMk id="147" creationId="{096A8A5D-137F-4A8A-9811-F7A867F02E3F}"/>
          </ac:grpSpMkLst>
        </pc:grpChg>
        <pc:grpChg chg="del">
          <ac:chgData name="Georgian, Zechariah" userId="e66fc304-a5c0-4681-ae4c-764d8a3d490b" providerId="ADAL" clId="{87004364-67E2-4A73-9525-0BB6B72B3E7F}" dt="2023-12-04T23:56:20.680" v="6"/>
          <ac:grpSpMkLst>
            <pc:docMk/>
            <pc:sldMk cId="2935555799" sldId="284"/>
            <ac:grpSpMk id="149" creationId="{0FA686C7-6B08-416F-AEF3-C204079363A8}"/>
          </ac:grpSpMkLst>
        </pc:grpChg>
        <pc:grpChg chg="del">
          <ac:chgData name="Georgian, Zechariah" userId="e66fc304-a5c0-4681-ae4c-764d8a3d490b" providerId="ADAL" clId="{87004364-67E2-4A73-9525-0BB6B72B3E7F}" dt="2023-12-04T23:56:20.680" v="6"/>
          <ac:grpSpMkLst>
            <pc:docMk/>
            <pc:sldMk cId="2935555799" sldId="284"/>
            <ac:grpSpMk id="150" creationId="{4C78E281-F596-4ECB-979A-89D89452AAD7}"/>
          </ac:grpSpMkLst>
        </pc:grpChg>
        <pc:picChg chg="del">
          <ac:chgData name="Georgian, Zechariah" userId="e66fc304-a5c0-4681-ae4c-764d8a3d490b" providerId="ADAL" clId="{87004364-67E2-4A73-9525-0BB6B72B3E7F}" dt="2023-12-04T23:56:20.680" v="6"/>
          <ac:picMkLst>
            <pc:docMk/>
            <pc:sldMk cId="2935555799" sldId="284"/>
            <ac:picMk id="145" creationId="{50C065C3-0FE3-4452-B765-CB05BBB2A983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12/4/2023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Mars rover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By: Alvarado, Georgian, Weikun, yang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DA2F1-1F90-08D6-C8CF-5CB250191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Temperature {PI READINGS}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62A7C6-3A61-87C5-8043-50A11BFA9D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4297" y="2268167"/>
            <a:ext cx="9280229" cy="2841756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69C7B48-890D-86DE-FE4C-4D411FF73BF1}"/>
              </a:ext>
            </a:extLst>
          </p:cNvPr>
          <p:cNvSpPr txBox="1"/>
          <p:nvPr/>
        </p:nvSpPr>
        <p:spPr>
          <a:xfrm>
            <a:off x="4730265" y="5108484"/>
            <a:ext cx="273045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AVERAGED 35.89 C</a:t>
            </a:r>
          </a:p>
          <a:p>
            <a:r>
              <a:rPr lang="en-US" dirty="0">
                <a:ea typeface="+mn-lt"/>
                <a:cs typeface="+mn-lt"/>
              </a:rPr>
              <a:t>            OR 96.62 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878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F4EDD-C4AE-3531-BA1E-E9B47C834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Temperature {dht-11 readings}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97B273-64D7-3311-1D3C-8EECD3A95E06}"/>
              </a:ext>
            </a:extLst>
          </p:cNvPr>
          <p:cNvSpPr txBox="1"/>
          <p:nvPr/>
        </p:nvSpPr>
        <p:spPr>
          <a:xfrm>
            <a:off x="919711" y="2097087"/>
            <a:ext cx="3838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/>
              <a:t>AVG. EXTERIOR READING {TAKE 1}:</a:t>
            </a:r>
          </a:p>
          <a:p>
            <a:pPr algn="ctr"/>
            <a:r>
              <a:rPr lang="en-US"/>
              <a:t>21.52 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78968D-903B-2045-CDA0-141B4968C5AD}"/>
              </a:ext>
            </a:extLst>
          </p:cNvPr>
          <p:cNvSpPr txBox="1"/>
          <p:nvPr/>
        </p:nvSpPr>
        <p:spPr>
          <a:xfrm>
            <a:off x="919711" y="2882550"/>
            <a:ext cx="39978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u="sng"/>
              <a:t>AVG. EXTERIOR READING {TAKE 2}:</a:t>
            </a:r>
          </a:p>
          <a:p>
            <a:pPr algn="ctr"/>
            <a:r>
              <a:rPr lang="en-US"/>
              <a:t>18.3 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972255-9A6D-FFE7-4635-A7C7B1BA0635}"/>
              </a:ext>
            </a:extLst>
          </p:cNvPr>
          <p:cNvSpPr txBox="1"/>
          <p:nvPr/>
        </p:nvSpPr>
        <p:spPr>
          <a:xfrm>
            <a:off x="7044068" y="2097088"/>
            <a:ext cx="473149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b="1" u="sng" dirty="0"/>
              <a:t>AVG. INTERNAL BATTERY READING {TAKE 1}:</a:t>
            </a:r>
          </a:p>
          <a:p>
            <a:pPr algn="ctr"/>
            <a:r>
              <a:rPr lang="en-US" dirty="0"/>
              <a:t>23.7 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82FC7A-CE01-11E0-7356-BC9BF2EE8569}"/>
              </a:ext>
            </a:extLst>
          </p:cNvPr>
          <p:cNvSpPr txBox="1"/>
          <p:nvPr/>
        </p:nvSpPr>
        <p:spPr>
          <a:xfrm>
            <a:off x="7044068" y="2882549"/>
            <a:ext cx="5018568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b="1" u="sng" dirty="0"/>
              <a:t>AVG. INTERNAL BATTERY READING {TAKE 2}:</a:t>
            </a:r>
          </a:p>
          <a:p>
            <a:pPr algn="ctr"/>
            <a:r>
              <a:rPr lang="en-US" dirty="0"/>
              <a:t>22.4 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EFCB84-C1A1-5ABE-301B-D992D0136911}"/>
              </a:ext>
            </a:extLst>
          </p:cNvPr>
          <p:cNvSpPr txBox="1"/>
          <p:nvPr/>
        </p:nvSpPr>
        <p:spPr>
          <a:xfrm>
            <a:off x="835152" y="4023359"/>
            <a:ext cx="401227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u="sng" dirty="0"/>
              <a:t>INTERIOR MOTOR READING {TAKE 1}:</a:t>
            </a:r>
          </a:p>
          <a:p>
            <a:pPr algn="ctr"/>
            <a:r>
              <a:rPr lang="en-US" dirty="0"/>
              <a:t>20.7 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0A9571-E447-ED62-981F-9D4D24C77FFC}"/>
              </a:ext>
            </a:extLst>
          </p:cNvPr>
          <p:cNvSpPr txBox="1"/>
          <p:nvPr/>
        </p:nvSpPr>
        <p:spPr>
          <a:xfrm>
            <a:off x="835152" y="4864607"/>
            <a:ext cx="401227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u="sng" dirty="0"/>
              <a:t>INTERIOR MOTOR READING {TAKE 2}:</a:t>
            </a:r>
          </a:p>
          <a:p>
            <a:pPr algn="ctr"/>
            <a:r>
              <a:rPr lang="en-US" dirty="0"/>
              <a:t>21.2 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50FB92-4097-43F3-E9BC-8C0C84E40E04}"/>
              </a:ext>
            </a:extLst>
          </p:cNvPr>
          <p:cNvSpPr txBox="1"/>
          <p:nvPr/>
        </p:nvSpPr>
        <p:spPr>
          <a:xfrm>
            <a:off x="6091567" y="4392444"/>
            <a:ext cx="5416018" cy="9848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 u="sng" dirty="0">
                <a:solidFill>
                  <a:srgbClr val="FF0000"/>
                </a:solidFill>
              </a:rPr>
              <a:t>ACTUAL TEMPERATURE OF MEASURED DAY:</a:t>
            </a:r>
          </a:p>
          <a:p>
            <a:pPr algn="ctr"/>
            <a:r>
              <a:rPr lang="en-US" dirty="0"/>
              <a:t>19.44 C</a:t>
            </a:r>
          </a:p>
          <a:p>
            <a:pPr algn="ctr"/>
            <a:r>
              <a:rPr lang="en-US" dirty="0"/>
              <a:t>67.0 F</a:t>
            </a:r>
          </a:p>
        </p:txBody>
      </p:sp>
    </p:spTree>
    <p:extLst>
      <p:ext uri="{BB962C8B-B14F-4D97-AF65-F5344CB8AC3E}">
        <p14:creationId xmlns:p14="http://schemas.microsoft.com/office/powerpoint/2010/main" val="4097159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77217-DC08-391B-AA02-D3EDA2EA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A2313-A867-7ED0-03D7-D64AC5854A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Greater separation of DHT-11 from the Rover body (3-D printed rod/stand)</a:t>
            </a:r>
          </a:p>
          <a:p>
            <a:r>
              <a:rPr lang="en-US"/>
              <a:t>Better insulation between inside and outside of the rover</a:t>
            </a:r>
          </a:p>
          <a:p>
            <a:r>
              <a:rPr lang="en-US"/>
              <a:t>Further testing of the rover and DHT-11 setup in other environments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5929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DA2F1-1F90-08D6-C8CF-5CB250191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1F1A41-A529-4CA6-C510-64B0C2F496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171333"/>
            <a:ext cx="9905999" cy="3981329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/>
              <a:t>What was learned</a:t>
            </a:r>
          </a:p>
          <a:p>
            <a:pPr lvl="1"/>
            <a:r>
              <a:rPr lang="en-US"/>
              <a:t>Cooperation in a team and communication with team members</a:t>
            </a:r>
          </a:p>
          <a:p>
            <a:pPr lvl="1"/>
            <a:r>
              <a:rPr lang="en-US"/>
              <a:t>Motor driver inputs</a:t>
            </a:r>
          </a:p>
          <a:p>
            <a:pPr lvl="1"/>
            <a:r>
              <a:rPr lang="en-US"/>
              <a:t>How to utilize a navio2 and raspberry pi</a:t>
            </a:r>
          </a:p>
          <a:p>
            <a:r>
              <a:rPr lang="en-US"/>
              <a:t>Applications elsewhere</a:t>
            </a:r>
          </a:p>
          <a:p>
            <a:pPr lvl="1"/>
            <a:r>
              <a:rPr lang="en-US"/>
              <a:t>The sensor connections can be used in other builds and other devices and not specific or unique to the rover build.</a:t>
            </a:r>
          </a:p>
          <a:p>
            <a:r>
              <a:rPr lang="en-US"/>
              <a:t>Communications between devices</a:t>
            </a:r>
          </a:p>
          <a:p>
            <a:pPr lvl="1"/>
            <a:r>
              <a:rPr lang="en-US"/>
              <a:t>How to get systems (Pi, Navio, and Arduino) to communicate and function with one another</a:t>
            </a:r>
          </a:p>
        </p:txBody>
      </p:sp>
    </p:spTree>
    <p:extLst>
      <p:ext uri="{BB962C8B-B14F-4D97-AF65-F5344CB8AC3E}">
        <p14:creationId xmlns:p14="http://schemas.microsoft.com/office/powerpoint/2010/main" val="2129291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ECD18-F512-EAD3-7E12-240FBAE6B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4894" y="1122363"/>
            <a:ext cx="3156229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THANK YOU!</a:t>
            </a:r>
          </a:p>
        </p:txBody>
      </p:sp>
      <p:pic>
        <p:nvPicPr>
          <p:cNvPr id="148" name="Picture 147">
            <a:extLst>
              <a:ext uri="{FF2B5EF4-FFF2-40B4-BE49-F238E27FC236}">
                <a16:creationId xmlns:a16="http://schemas.microsoft.com/office/drawing/2014/main" id="{2EA7B627-D53B-9076-6B81-9656BBC40E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62" r="18172" b="-9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555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F4D96-A69D-858B-B273-23A5FAC74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7" y="681528"/>
            <a:ext cx="3084891" cy="1478570"/>
          </a:xfrm>
        </p:spPr>
        <p:txBody>
          <a:bodyPr>
            <a:normAutofit/>
          </a:bodyPr>
          <a:lstStyle/>
          <a:p>
            <a:pPr algn="ctr"/>
            <a:r>
              <a:rPr lang="en-US" sz="3200"/>
              <a:t>TOPICS COVERED</a:t>
            </a:r>
          </a:p>
        </p:txBody>
      </p:sp>
      <p:pic>
        <p:nvPicPr>
          <p:cNvPr id="5" name="Picture 4" descr="Abstract background">
            <a:extLst>
              <a:ext uri="{FF2B5EF4-FFF2-40B4-BE49-F238E27FC236}">
                <a16:creationId xmlns:a16="http://schemas.microsoft.com/office/drawing/2014/main" id="{FDDFE9AF-60AB-6C56-D79D-50023D7354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774" r="19802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DC276-825A-287A-DC6F-9F451E13C1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8" y="2249487"/>
            <a:ext cx="3815143" cy="3541714"/>
          </a:xfrm>
        </p:spPr>
        <p:txBody>
          <a:bodyPr>
            <a:normAutofit/>
          </a:bodyPr>
          <a:lstStyle/>
          <a:p>
            <a:pPr algn="ctr">
              <a:buFont typeface="Wingdings" panose="05000000000000000000" pitchFamily="2" charset="2"/>
              <a:buChar char="Ø"/>
            </a:pPr>
            <a:r>
              <a:rPr lang="en-US" sz="1800"/>
              <a:t> APPROACH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en-US" sz="1800"/>
              <a:t> TIME VS ACCURACY 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en-US" sz="1800"/>
              <a:t> TEMPERATURE </a:t>
            </a:r>
          </a:p>
          <a:p>
            <a:pPr marL="800100" lvl="1" indent="-342900" algn="ctr">
              <a:buFont typeface="+mj-lt"/>
              <a:buAutoNum type="arabicPeriod"/>
            </a:pPr>
            <a:r>
              <a:rPr lang="en-US" sz="1400"/>
              <a:t>DHT-11</a:t>
            </a:r>
          </a:p>
          <a:p>
            <a:pPr marL="800100" lvl="1" indent="-342900" algn="ctr">
              <a:buFont typeface="+mj-lt"/>
              <a:buAutoNum type="arabicPeriod"/>
            </a:pPr>
            <a:r>
              <a:rPr lang="en-US" sz="1400"/>
              <a:t>PI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/>
              <a:t>IMPROVE SENSOR PERFORMANCE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en-US" sz="1800"/>
              <a:t>CONCLUSION</a:t>
            </a:r>
          </a:p>
          <a:p>
            <a:pPr algn="ctr">
              <a:buFont typeface="Wingdings" panose="05000000000000000000" pitchFamily="2" charset="2"/>
              <a:buChar char="Ø"/>
            </a:pP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319560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 descr="Close-up of hopscotch on a sidewalk">
            <a:extLst>
              <a:ext uri="{FF2B5EF4-FFF2-40B4-BE49-F238E27FC236}">
                <a16:creationId xmlns:a16="http://schemas.microsoft.com/office/drawing/2014/main" id="{DA322ECA-C21A-9C85-4F4F-8AEF973FE5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alphaModFix/>
          </a:blip>
          <a:srcRect t="8367" b="7339"/>
          <a:stretch/>
        </p:blipFill>
        <p:spPr>
          <a:xfrm>
            <a:off x="20" y="10"/>
            <a:ext cx="1218836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5277E4-7862-48D3-D8F1-C56403D25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APPROACH </a:t>
            </a:r>
          </a:p>
        </p:txBody>
      </p:sp>
      <p:sp>
        <p:nvSpPr>
          <p:cNvPr id="88" name="Content Placeholder 12">
            <a:extLst>
              <a:ext uri="{FF2B5EF4-FFF2-40B4-BE49-F238E27FC236}">
                <a16:creationId xmlns:a16="http://schemas.microsoft.com/office/drawing/2014/main" id="{ED6D4F63-70D5-53A5-D3F4-CAB144F2A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4"/>
            <a:ext cx="9905999" cy="3454399"/>
          </a:xfrm>
        </p:spPr>
        <p:txBody>
          <a:bodyPr anchor="ctr">
            <a:normAutofit/>
          </a:bodyPr>
          <a:lstStyle/>
          <a:p>
            <a:pPr algn="ctr">
              <a:buFont typeface="Wingdings" panose="05000000000000000000" pitchFamily="2" charset="2"/>
              <a:buChar char="Ø"/>
            </a:pPr>
            <a:r>
              <a:rPr lang="en-US" sz="2000"/>
              <a:t> FOCUSED ON FUNCTIONALITY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en-US" sz="2000"/>
              <a:t>CONSIDERATION OF SENSORS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en-US" sz="2000"/>
              <a:t>INTEGRATION WITH DHT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en-US" sz="2000"/>
              <a:t>ACCURACY AND PRECISION OF DATA</a:t>
            </a:r>
          </a:p>
          <a:p>
            <a:pPr algn="ctr">
              <a:buFont typeface="Wingdings,Sans-Serif" panose="05000000000000000000" pitchFamily="2" charset="2"/>
              <a:buChar char="Ø"/>
            </a:pPr>
            <a:r>
              <a:rPr lang="en-US" sz="2000">
                <a:latin typeface="TW Cen MT"/>
              </a:rPr>
              <a:t>IMPROVEMENTS WITH MOBILITY</a:t>
            </a:r>
          </a:p>
          <a:p>
            <a:pPr algn="ctr">
              <a:buFont typeface="Wingdings" panose="05000000000000000000" pitchFamily="2" charset="2"/>
              <a:buChar char="Ø"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887125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4AE90-67BA-57CE-7A58-6C332C854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204966"/>
          </a:xfrm>
        </p:spPr>
        <p:txBody>
          <a:bodyPr/>
          <a:lstStyle/>
          <a:p>
            <a:pPr algn="ctr"/>
            <a:r>
              <a:rPr lang="en-US"/>
              <a:t>APPROACH DESCRIPTIONS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EC5BF-F4DF-FAEF-795A-8B3DA00E1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23484"/>
            <a:ext cx="9905999" cy="3541714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>
                <a:solidFill>
                  <a:srgbClr val="FFFFFF"/>
                </a:solidFill>
                <a:latin typeface="Tw Cen MT" panose="020B0602020104020603"/>
              </a:rPr>
              <a:t>1</a:t>
            </a:r>
            <a:r>
              <a:rPr lang="en-US"/>
              <a:t>) FUNCTIONALITY: </a:t>
            </a:r>
            <a:r>
              <a:rPr lang="en-US" sz="1800">
                <a:solidFill>
                  <a:schemeClr val="bg1"/>
                </a:solidFill>
              </a:rPr>
              <a:t>Ensuring the rover can move and operate along a pre-determined waypoint mission.</a:t>
            </a:r>
          </a:p>
          <a:p>
            <a:pPr marL="0" indent="0">
              <a:buNone/>
            </a:pPr>
            <a:r>
              <a:rPr lang="en-US"/>
              <a:t>2) SENSOR: </a:t>
            </a:r>
            <a:r>
              <a:rPr lang="en-US" sz="1800">
                <a:solidFill>
                  <a:schemeClr val="bg1"/>
                </a:solidFill>
              </a:rPr>
              <a:t>Determining which sensor could be integrated easily and have an obtainable ground for  comparison. </a:t>
            </a:r>
          </a:p>
          <a:p>
            <a:pPr marL="0" indent="0">
              <a:buNone/>
            </a:pPr>
            <a:r>
              <a:rPr lang="en-US"/>
              <a:t>3) DHT INTEGRATION: </a:t>
            </a:r>
            <a:r>
              <a:rPr lang="en-US" sz="1900">
                <a:solidFill>
                  <a:schemeClr val="bg1"/>
                </a:solidFill>
              </a:rPr>
              <a:t>Utilizing micro-SD card to capture and export data from Arduino.</a:t>
            </a:r>
          </a:p>
          <a:p>
            <a:pPr marL="0" indent="0">
              <a:buNone/>
            </a:pPr>
            <a:r>
              <a:rPr lang="en-US"/>
              <a:t>4) ACCURACY/PRECISION: </a:t>
            </a:r>
            <a:r>
              <a:rPr lang="en-US" sz="1800">
                <a:solidFill>
                  <a:schemeClr val="bg1"/>
                </a:solidFill>
              </a:rPr>
              <a:t>Fine tuning the performance of the rover and its sensors to obtain the most precise and accurate data.</a:t>
            </a:r>
          </a:p>
          <a:p>
            <a:pPr marL="0" indent="0">
              <a:buNone/>
            </a:pPr>
            <a:r>
              <a:rPr lang="en-US"/>
              <a:t>5) IMPROVE MOBILITY: </a:t>
            </a:r>
            <a:r>
              <a:rPr lang="en-US" sz="1800">
                <a:solidFill>
                  <a:schemeClr val="bg1"/>
                </a:solidFill>
              </a:rPr>
              <a:t>Adjusting PID to provide quicker waypoint timing and waypoint accuracy.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942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61C48-9F52-D5C9-4141-4B72792FE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353" y="618518"/>
            <a:ext cx="4413736" cy="1478570"/>
          </a:xfrm>
        </p:spPr>
        <p:txBody>
          <a:bodyPr>
            <a:normAutofit/>
          </a:bodyPr>
          <a:lstStyle/>
          <a:p>
            <a:pPr algn="ctr"/>
            <a:r>
              <a:rPr lang="en-US"/>
              <a:t>Initial DATA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162F60D-6CF6-987A-B65F-ABFAB3DB58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219"/>
          <a:stretch/>
        </p:blipFill>
        <p:spPr>
          <a:xfrm>
            <a:off x="-5596" y="1"/>
            <a:ext cx="6118550" cy="4219575"/>
          </a:xfrm>
          <a:custGeom>
            <a:avLst/>
            <a:gdLst/>
            <a:ahLst/>
            <a:cxnLst/>
            <a:rect l="l" t="t" r="r" b="b"/>
            <a:pathLst>
              <a:path w="6101597" h="3427413">
                <a:moveTo>
                  <a:pt x="0" y="0"/>
                </a:moveTo>
                <a:lnTo>
                  <a:pt x="6101597" y="0"/>
                </a:lnTo>
                <a:lnTo>
                  <a:pt x="6101597" y="3427413"/>
                </a:lnTo>
                <a:lnTo>
                  <a:pt x="0" y="3427413"/>
                </a:lnTo>
                <a:close/>
              </a:path>
            </a:pathLst>
          </a:cu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A1F0770-F76A-A335-D3E7-FB0EF0F61B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70" r="19798" b="-1"/>
          <a:stretch/>
        </p:blipFill>
        <p:spPr>
          <a:xfrm>
            <a:off x="-5597" y="4164013"/>
            <a:ext cx="6101597" cy="2693988"/>
          </a:xfrm>
          <a:custGeom>
            <a:avLst/>
            <a:gdLst/>
            <a:ahLst/>
            <a:cxnLst/>
            <a:rect l="l" t="t" r="r" b="b"/>
            <a:pathLst>
              <a:path w="6101597" h="3430587">
                <a:moveTo>
                  <a:pt x="0" y="0"/>
                </a:moveTo>
                <a:lnTo>
                  <a:pt x="6101597" y="0"/>
                </a:lnTo>
                <a:lnTo>
                  <a:pt x="6101597" y="3430587"/>
                </a:lnTo>
                <a:lnTo>
                  <a:pt x="0" y="3430587"/>
                </a:lnTo>
                <a:close/>
              </a:path>
            </a:pathLst>
          </a:cu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D743D1E-BCD4-81F6-675E-1026EDB518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099214" y="2000714"/>
            <a:ext cx="6007540" cy="4786960"/>
          </a:xfrm>
        </p:spPr>
      </p:pic>
    </p:spTree>
    <p:extLst>
      <p:ext uri="{BB962C8B-B14F-4D97-AF65-F5344CB8AC3E}">
        <p14:creationId xmlns:p14="http://schemas.microsoft.com/office/powerpoint/2010/main" val="1365195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A4972-8A3A-841A-95BB-46F280153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9322" y="527051"/>
            <a:ext cx="5171978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i="1" u="sng"/>
              <a:t>TIME VS ACCURACY</a:t>
            </a:r>
          </a:p>
        </p:txBody>
      </p:sp>
      <p:pic>
        <p:nvPicPr>
          <p:cNvPr id="260" name="Picture 259" descr="Compass">
            <a:extLst>
              <a:ext uri="{FF2B5EF4-FFF2-40B4-BE49-F238E27FC236}">
                <a16:creationId xmlns:a16="http://schemas.microsoft.com/office/drawing/2014/main" id="{92976C8F-A7B3-07A2-7379-802A6B78A4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42" r="31169" b="-1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F9EC472-BFC5-5C6E-AC6E-635F852FBE28}"/>
              </a:ext>
            </a:extLst>
          </p:cNvPr>
          <p:cNvSpPr txBox="1"/>
          <p:nvPr/>
        </p:nvSpPr>
        <p:spPr>
          <a:xfrm>
            <a:off x="6600824" y="2755710"/>
            <a:ext cx="46433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Accuracy of the path was chosen over a faster time.</a:t>
            </a:r>
          </a:p>
        </p:txBody>
      </p:sp>
    </p:spTree>
    <p:extLst>
      <p:ext uri="{BB962C8B-B14F-4D97-AF65-F5344CB8AC3E}">
        <p14:creationId xmlns:p14="http://schemas.microsoft.com/office/powerpoint/2010/main" val="1436675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187781-411B-FACD-0261-FD6FD27DE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681"/>
            <a:ext cx="6124575" cy="31187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ADE922-016B-29AE-ABE1-91F92A66AD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75" t="-175" r="408" b="4021"/>
          <a:stretch/>
        </p:blipFill>
        <p:spPr>
          <a:xfrm>
            <a:off x="-5968" y="3112092"/>
            <a:ext cx="6130544" cy="3743651"/>
          </a:xfrm>
          <a:prstGeom prst="rect">
            <a:avLst/>
          </a:prstGeom>
        </p:spPr>
      </p:pic>
      <p:pic>
        <p:nvPicPr>
          <p:cNvPr id="2" name="Picture 1" descr="A graph of a graph&#10;&#10;Description automatically generated">
            <a:extLst>
              <a:ext uri="{FF2B5EF4-FFF2-40B4-BE49-F238E27FC236}">
                <a16:creationId xmlns:a16="http://schemas.microsoft.com/office/drawing/2014/main" id="{21C233A5-6CA4-EF8A-8D60-85CB1C8B6A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0" t="-223" b="23203"/>
          <a:stretch/>
        </p:blipFill>
        <p:spPr>
          <a:xfrm>
            <a:off x="6130544" y="-10938"/>
            <a:ext cx="6122416" cy="3118982"/>
          </a:xfrm>
          <a:prstGeom prst="rect">
            <a:avLst/>
          </a:prstGeom>
        </p:spPr>
      </p:pic>
      <p:pic>
        <p:nvPicPr>
          <p:cNvPr id="4" name="Picture 3" descr="A video game with a maze&#10;&#10;Description automatically generated">
            <a:extLst>
              <a:ext uri="{FF2B5EF4-FFF2-40B4-BE49-F238E27FC236}">
                <a16:creationId xmlns:a16="http://schemas.microsoft.com/office/drawing/2014/main" id="{D8D007D4-215A-9E53-1CCE-3813A912981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697" r="44" b="-113"/>
          <a:stretch/>
        </p:blipFill>
        <p:spPr>
          <a:xfrm>
            <a:off x="6124575" y="3108044"/>
            <a:ext cx="6067425" cy="3749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454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BACC8-CB38-3A71-3301-DC28CB862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523942"/>
          </a:xfrm>
        </p:spPr>
        <p:txBody>
          <a:bodyPr/>
          <a:lstStyle/>
          <a:p>
            <a:pPr algn="ctr"/>
            <a:r>
              <a:rPr lang="en-US"/>
              <a:t>Initial data fixes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E2A45-DCC3-ABFE-0462-A844F1A9F3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03929"/>
            <a:ext cx="9905999" cy="3541714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algn="ctr"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1"/>
                </a:solidFill>
              </a:rPr>
              <a:t> PID TUNING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1"/>
                </a:solidFill>
              </a:rPr>
              <a:t> CHANGE RADIUS SIZE WAYPOINT APPROACH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1"/>
                </a:solidFill>
              </a:rPr>
              <a:t> CHANGE OF STEERING RATE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1"/>
                </a:solidFill>
              </a:rPr>
              <a:t> CHANGE TO PIVOT TURNS 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1"/>
                </a:solidFill>
              </a:rPr>
              <a:t> RECALIBRATION OF COMPASS 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1"/>
                </a:solidFill>
              </a:rPr>
              <a:t> FIX THE INITIAL HOME POINT ALTITUDE POSITION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1"/>
                </a:solidFill>
              </a:rPr>
              <a:t> RE-MAPPED WAYPOINT </a:t>
            </a:r>
          </a:p>
        </p:txBody>
      </p:sp>
    </p:spTree>
    <p:extLst>
      <p:ext uri="{BB962C8B-B14F-4D97-AF65-F5344CB8AC3E}">
        <p14:creationId xmlns:p14="http://schemas.microsoft.com/office/powerpoint/2010/main" val="516534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B1FAD-DF92-06C6-FE5A-621F4CE8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5112" y="1122363"/>
            <a:ext cx="4052887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Temperature readings &amp; comparison</a:t>
            </a:r>
          </a:p>
        </p:txBody>
      </p:sp>
      <p:pic>
        <p:nvPicPr>
          <p:cNvPr id="4" name="Picture 3" descr="Colourful rulers and protractors">
            <a:extLst>
              <a:ext uri="{FF2B5EF4-FFF2-40B4-BE49-F238E27FC236}">
                <a16:creationId xmlns:a16="http://schemas.microsoft.com/office/drawing/2014/main" id="{D5CA2F6F-E309-023F-D65A-2D9616997A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047" r="13781" b="-5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475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5</TotalTime>
  <Words>394</Words>
  <Application>Microsoft Office PowerPoint</Application>
  <PresentationFormat>Widescreen</PresentationFormat>
  <Paragraphs>67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Tw Cen MT</vt:lpstr>
      <vt:lpstr>Tw Cen MT</vt:lpstr>
      <vt:lpstr>Wingdings</vt:lpstr>
      <vt:lpstr>Wingdings,Sans-Serif</vt:lpstr>
      <vt:lpstr>Circuit</vt:lpstr>
      <vt:lpstr>Mars rover</vt:lpstr>
      <vt:lpstr>TOPICS COVERED</vt:lpstr>
      <vt:lpstr>APPROACH </vt:lpstr>
      <vt:lpstr>APPROACH DESCRIPTIONS </vt:lpstr>
      <vt:lpstr>Initial DATA</vt:lpstr>
      <vt:lpstr>TIME VS ACCURACY</vt:lpstr>
      <vt:lpstr>PowerPoint Presentation</vt:lpstr>
      <vt:lpstr>Initial data fixes</vt:lpstr>
      <vt:lpstr>Temperature readings &amp; comparison</vt:lpstr>
      <vt:lpstr>Temperature {PI READINGS} </vt:lpstr>
      <vt:lpstr>Temperature {dht-11 readings}</vt:lpstr>
      <vt:lpstr>Improvements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Mars rover</dc:title>
  <dc:creator>Georgian, Zechariah</dc:creator>
  <cp:lastModifiedBy>Georgian, Zechariah</cp:lastModifiedBy>
  <cp:revision>1</cp:revision>
  <dcterms:created xsi:type="dcterms:W3CDTF">2023-10-27T13:34:57Z</dcterms:created>
  <dcterms:modified xsi:type="dcterms:W3CDTF">2023-12-04T23:58:42Z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